
<file path=[Content_Types].xml><?xml version="1.0" encoding="utf-8"?>
<Types xmlns="http://schemas.openxmlformats.org/package/2006/content-types"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Masters/slideMaster1.xml" ContentType="application/vnd.openxmlformats-officedocument.presentationml.slideMaster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presProps.xml" ContentType="application/vnd.openxmlformats-officedocument.presentationml.presProps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theme/theme2.xml" ContentType="application/vnd.openxmlformats-officedocument.theme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theme/theme1.xml" ContentType="application/vnd.openxmlformats-officedocument.theme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s/slide13.xml" ContentType="application/vnd.openxmlformats-officedocument.presentationml.slide+xml"/>
  <Override PartName="/ppt/notesMasters/notesMaster1.xml" ContentType="application/vnd.openxmlformats-officedocument.presentationml.notesMaster+xml"/>
  <Override PartName="/ppt/slideLayouts/slideLayout1.xml" ContentType="application/vnd.openxmlformats-officedocument.presentationml.slideLayout+xml"/>
  <Override PartName="/docProps/app.xml" ContentType="application/vnd.openxmlformats-officedocument.extended-properties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tableStyles.xml" ContentType="application/vnd.openxmlformats-officedocument.presentationml.tableStyles+xml"/>
  <Override PartName="/ppt/slideLayouts/slideLayout11.xml" ContentType="application/vnd.openxmlformats-officedocument.presentationml.slideLayout+xml"/>
  <Override PartName="/ppt/commentAuthors.xml" ContentType="application/vnd.openxmlformats-officedocument.presentationml.commentAuthors+xml"/>
  <Override PartName="/ppt/slideLayouts/slideLayout10.xml" ContentType="application/vnd.openxmlformats-officedocument.presentationml.slideLayout+xml"/>
  <Default Extension="gif" ContentType="image/gif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viewProps.xml" ContentType="application/vnd.openxmlformats-officedocument.presentationml.viewProps+xml"/>
  <Override PartName="/ppt/slideLayouts/slideLayout9.xml" ContentType="application/vnd.openxmlformats-officedocument.presentationml.slideLayout+xml"/>
  <Override PartName="/docProps/core.xml" ContentType="application/vnd.openxmlformats-package.core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notesMasterIdLst>
    <p:notesMasterId r:id="rId15"/>
  </p:notesMasterIdLst>
  <p:sldIdLst>
    <p:sldId id="346" r:id="rId2"/>
    <p:sldId id="321" r:id="rId3"/>
    <p:sldId id="281" r:id="rId4"/>
    <p:sldId id="285" r:id="rId5"/>
    <p:sldId id="339" r:id="rId6"/>
    <p:sldId id="340" r:id="rId7"/>
    <p:sldId id="358" r:id="rId8"/>
    <p:sldId id="348" r:id="rId9"/>
    <p:sldId id="366" r:id="rId10"/>
    <p:sldId id="361" r:id="rId11"/>
    <p:sldId id="367" r:id="rId12"/>
    <p:sldId id="325" r:id="rId13"/>
    <p:sldId id="370" r:id="rId14"/>
  </p:sldIdLst>
  <p:sldSz cx="9144000" cy="6858000" type="screen4x3"/>
  <p:notesSz cx="6858000" cy="9144000"/>
  <p:defaultTextStyle>
    <a:defPPr>
      <a:defRPr lang="it-IT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commentAuthors.xml><?xml version="1.0" encoding="utf-8"?>
<p:cmAuthorLst xmlns:a="http://schemas.openxmlformats.org/drawingml/2006/main" xmlns:r="http://schemas.openxmlformats.org/officeDocument/2006/relationships" xmlns:p="http://schemas.openxmlformats.org/presentationml/2006/main">
  <p:cmAuthor id="0" name="Paolo" initials="P" lastIdx="0" clrIdx="0"/>
</p:cmAuthorLst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/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showOutlineIcons="0">
    <p:restoredLeft sz="15339" autoAdjust="0"/>
    <p:restoredTop sz="94624" autoAdjust="0"/>
  </p:normalViewPr>
  <p:slideViewPr>
    <p:cSldViewPr>
      <p:cViewPr>
        <p:scale>
          <a:sx n="75" d="100"/>
          <a:sy n="75" d="100"/>
        </p:scale>
        <p:origin x="-1242" y="156"/>
      </p:cViewPr>
      <p:guideLst>
        <p:guide orient="horz" pos="2160"/>
        <p:guide pos="2880"/>
      </p:guideLst>
    </p:cSldViewPr>
  </p:slideViewPr>
  <p:outlineViewPr>
    <p:cViewPr>
      <p:scale>
        <a:sx n="33" d="100"/>
        <a:sy n="33" d="100"/>
      </p:scale>
      <p:origin x="0" y="0"/>
    </p:cViewPr>
  </p:outlineViewPr>
  <p:notesTextViewPr>
    <p:cViewPr>
      <p:scale>
        <a:sx n="100" d="100"/>
        <a:sy n="100" d="100"/>
      </p:scale>
      <p:origin x="0" y="0"/>
    </p:cViewPr>
  </p:notesTextViewPr>
  <p:sorterViewPr>
    <p:cViewPr>
      <p:scale>
        <a:sx n="66" d="100"/>
        <a:sy n="66" d="100"/>
      </p:scale>
      <p:origin x="0" y="0"/>
    </p:cViewPr>
  </p:sorterViewPr>
  <p:gridSpacing cx="73736200" cy="7373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viewProps" Target="viewProps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presProps" Target="presProps.xml"/><Relationship Id="rId2" Type="http://schemas.openxmlformats.org/officeDocument/2006/relationships/slide" Target="slides/slide1.xml"/><Relationship Id="rId16" Type="http://schemas.openxmlformats.org/officeDocument/2006/relationships/commentAuthors" Target="commentAuthors.xml"/><Relationship Id="rId20" Type="http://schemas.openxmlformats.org/officeDocument/2006/relationships/tableStyles" Target="tableStyle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5" Type="http://schemas.openxmlformats.org/officeDocument/2006/relationships/slide" Target="slides/slide4.xml"/><Relationship Id="rId15" Type="http://schemas.openxmlformats.org/officeDocument/2006/relationships/notesMaster" Target="notesMasters/notesMaster1.xml"/><Relationship Id="rId10" Type="http://schemas.openxmlformats.org/officeDocument/2006/relationships/slide" Target="slides/slide9.xml"/><Relationship Id="rId19" Type="http://schemas.openxmlformats.org/officeDocument/2006/relationships/theme" Target="theme/theme1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egnaposto intestazione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it-IT"/>
          </a:p>
        </p:txBody>
      </p:sp>
      <p:sp>
        <p:nvSpPr>
          <p:cNvPr id="3" name="Segnaposto data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D6F6D433-248C-4E7F-A89D-108992FD5353}" type="datetimeFigureOut">
              <a:rPr lang="it-IT" smtClean="0"/>
              <a:pPr/>
              <a:t>20/06/2018</a:t>
            </a:fld>
            <a:endParaRPr lang="it-IT"/>
          </a:p>
        </p:txBody>
      </p:sp>
      <p:sp>
        <p:nvSpPr>
          <p:cNvPr id="4" name="Segnaposto immagine diapositiva 3"/>
          <p:cNvSpPr>
            <a:spLocks noGrp="1" noRot="1" noChangeAspect="1"/>
          </p:cNvSpPr>
          <p:nvPr>
            <p:ph type="sldImg" idx="2"/>
          </p:nvPr>
        </p:nvSpPr>
        <p:spPr>
          <a:xfrm>
            <a:off x="1143000" y="685800"/>
            <a:ext cx="4572000" cy="34290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it-IT"/>
          </a:p>
        </p:txBody>
      </p:sp>
      <p:sp>
        <p:nvSpPr>
          <p:cNvPr id="5" name="Segnaposto note 4"/>
          <p:cNvSpPr>
            <a:spLocks noGrp="1"/>
          </p:cNvSpPr>
          <p:nvPr>
            <p:ph type="body" sz="quarter" idx="3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it-IT" smtClean="0"/>
              <a:t>Fare clic per modificare stili del testo dello schema</a:t>
            </a:r>
          </a:p>
          <a:p>
            <a:pPr lvl="1"/>
            <a:r>
              <a:rPr lang="it-IT" smtClean="0"/>
              <a:t>Secondo livello</a:t>
            </a:r>
          </a:p>
          <a:p>
            <a:pPr lvl="2"/>
            <a:r>
              <a:rPr lang="it-IT" smtClean="0"/>
              <a:t>Terzo livello</a:t>
            </a:r>
          </a:p>
          <a:p>
            <a:pPr lvl="3"/>
            <a:r>
              <a:rPr lang="it-IT" smtClean="0"/>
              <a:t>Quarto livello</a:t>
            </a:r>
          </a:p>
          <a:p>
            <a:pPr lvl="4"/>
            <a:r>
              <a:rPr lang="it-IT" smtClean="0"/>
              <a:t>Quinto livello</a:t>
            </a:r>
            <a:endParaRPr lang="it-IT"/>
          </a:p>
        </p:txBody>
      </p:sp>
      <p:sp>
        <p:nvSpPr>
          <p:cNvPr id="6" name="Segnaposto piè di pagina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it-IT"/>
          </a:p>
        </p:txBody>
      </p:sp>
      <p:sp>
        <p:nvSpPr>
          <p:cNvPr id="7" name="Segnaposto numero diapositiva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58EE2C56-F911-40F1-B549-8A0E38D1DFD9}" type="slidenum">
              <a:rPr lang="it-IT" smtClean="0"/>
              <a:pPr/>
              <a:t>‹N›</a:t>
            </a:fld>
            <a:endParaRPr lang="it-IT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Diapositiva titol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olo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it-IT" smtClean="0"/>
              <a:t>Fare clic per modificare lo stile del titolo</a:t>
            </a:r>
            <a:endParaRPr lang="it-IT"/>
          </a:p>
        </p:txBody>
      </p:sp>
      <p:sp>
        <p:nvSpPr>
          <p:cNvPr id="3" name="Sottotitolo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it-IT" smtClean="0"/>
              <a:t>Fare clic per modificare lo stile del sottotitolo dello schema</a:t>
            </a:r>
            <a:endParaRPr lang="it-IT"/>
          </a:p>
        </p:txBody>
      </p:sp>
      <p:sp>
        <p:nvSpPr>
          <p:cNvPr id="4" name="Segnaposto data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EA71D7F-8280-4F6C-9EF1-9081479D08E1}" type="datetimeFigureOut">
              <a:rPr lang="it-IT" smtClean="0"/>
              <a:pPr/>
              <a:t>20/06/2018</a:t>
            </a:fld>
            <a:endParaRPr lang="it-IT"/>
          </a:p>
        </p:txBody>
      </p:sp>
      <p:sp>
        <p:nvSpPr>
          <p:cNvPr id="5" name="Segnaposto piè di pagina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it-IT"/>
          </a:p>
        </p:txBody>
      </p:sp>
      <p:sp>
        <p:nvSpPr>
          <p:cNvPr id="6" name="Segnaposto numero diapositiva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86E61AD-60C9-41B2-91E6-4F00C882DA0B}" type="slidenum">
              <a:rPr lang="it-IT" smtClean="0"/>
              <a:pPr/>
              <a:t>‹N›</a:t>
            </a:fld>
            <a:endParaRPr lang="it-IT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olo e contenut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olo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it-IT" smtClean="0"/>
              <a:t>Fare clic per modificare lo stile del titolo</a:t>
            </a:r>
            <a:endParaRPr lang="it-IT"/>
          </a:p>
        </p:txBody>
      </p:sp>
      <p:sp>
        <p:nvSpPr>
          <p:cNvPr id="3" name="Segnaposto contenuto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it-IT" smtClean="0"/>
              <a:t>Fare clic per modificare stili del testo dello schema</a:t>
            </a:r>
          </a:p>
          <a:p>
            <a:pPr lvl="1"/>
            <a:r>
              <a:rPr lang="it-IT" smtClean="0"/>
              <a:t>Secondo livello</a:t>
            </a:r>
          </a:p>
          <a:p>
            <a:pPr lvl="2"/>
            <a:r>
              <a:rPr lang="it-IT" smtClean="0"/>
              <a:t>Terzo livello</a:t>
            </a:r>
          </a:p>
          <a:p>
            <a:pPr lvl="3"/>
            <a:r>
              <a:rPr lang="it-IT" smtClean="0"/>
              <a:t>Quarto livello</a:t>
            </a:r>
          </a:p>
          <a:p>
            <a:pPr lvl="4"/>
            <a:r>
              <a:rPr lang="it-IT" smtClean="0"/>
              <a:t>Quinto livello</a:t>
            </a:r>
            <a:endParaRPr lang="it-IT"/>
          </a:p>
        </p:txBody>
      </p:sp>
      <p:sp>
        <p:nvSpPr>
          <p:cNvPr id="4" name="Segnaposto data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EA71D7F-8280-4F6C-9EF1-9081479D08E1}" type="datetimeFigureOut">
              <a:rPr lang="it-IT" smtClean="0"/>
              <a:pPr/>
              <a:t>20/06/2018</a:t>
            </a:fld>
            <a:endParaRPr lang="it-IT"/>
          </a:p>
        </p:txBody>
      </p:sp>
      <p:sp>
        <p:nvSpPr>
          <p:cNvPr id="5" name="Segnaposto piè di pagina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it-IT"/>
          </a:p>
        </p:txBody>
      </p:sp>
      <p:sp>
        <p:nvSpPr>
          <p:cNvPr id="6" name="Segnaposto numero diapositiva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86E61AD-60C9-41B2-91E6-4F00C882DA0B}" type="slidenum">
              <a:rPr lang="it-IT" smtClean="0"/>
              <a:pPr/>
              <a:t>‹N›</a:t>
            </a:fld>
            <a:endParaRPr lang="it-IT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Intestazione sezion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olo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it-IT" smtClean="0"/>
              <a:t>Fare clic per modificare lo stile del titolo</a:t>
            </a:r>
            <a:endParaRPr lang="it-IT"/>
          </a:p>
        </p:txBody>
      </p:sp>
      <p:sp>
        <p:nvSpPr>
          <p:cNvPr id="3" name="Segnaposto testo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it-IT" smtClean="0"/>
              <a:t>Fare clic per modificare stili del testo dello schema</a:t>
            </a:r>
          </a:p>
        </p:txBody>
      </p:sp>
      <p:sp>
        <p:nvSpPr>
          <p:cNvPr id="4" name="Segnaposto data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EA71D7F-8280-4F6C-9EF1-9081479D08E1}" type="datetimeFigureOut">
              <a:rPr lang="it-IT" smtClean="0"/>
              <a:pPr/>
              <a:t>20/06/2018</a:t>
            </a:fld>
            <a:endParaRPr lang="it-IT"/>
          </a:p>
        </p:txBody>
      </p:sp>
      <p:sp>
        <p:nvSpPr>
          <p:cNvPr id="5" name="Segnaposto piè di pagina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it-IT"/>
          </a:p>
        </p:txBody>
      </p:sp>
      <p:sp>
        <p:nvSpPr>
          <p:cNvPr id="6" name="Segnaposto numero diapositiva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86E61AD-60C9-41B2-91E6-4F00C882DA0B}" type="slidenum">
              <a:rPr lang="it-IT" smtClean="0"/>
              <a:pPr/>
              <a:t>‹N›</a:t>
            </a:fld>
            <a:endParaRPr lang="it-IT"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Due contenuti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olo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it-IT" smtClean="0"/>
              <a:t>Fare clic per modificare lo stile del titolo</a:t>
            </a:r>
            <a:endParaRPr lang="it-IT"/>
          </a:p>
        </p:txBody>
      </p:sp>
      <p:sp>
        <p:nvSpPr>
          <p:cNvPr id="3" name="Segnaposto contenuto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it-IT" smtClean="0"/>
              <a:t>Fare clic per modificare stili del testo dello schema</a:t>
            </a:r>
          </a:p>
          <a:p>
            <a:pPr lvl="1"/>
            <a:r>
              <a:rPr lang="it-IT" smtClean="0"/>
              <a:t>Secondo livello</a:t>
            </a:r>
          </a:p>
          <a:p>
            <a:pPr lvl="2"/>
            <a:r>
              <a:rPr lang="it-IT" smtClean="0"/>
              <a:t>Terzo livello</a:t>
            </a:r>
          </a:p>
          <a:p>
            <a:pPr lvl="3"/>
            <a:r>
              <a:rPr lang="it-IT" smtClean="0"/>
              <a:t>Quarto livello</a:t>
            </a:r>
          </a:p>
          <a:p>
            <a:pPr lvl="4"/>
            <a:r>
              <a:rPr lang="it-IT" smtClean="0"/>
              <a:t>Quinto livello</a:t>
            </a:r>
            <a:endParaRPr lang="it-IT"/>
          </a:p>
        </p:txBody>
      </p:sp>
      <p:sp>
        <p:nvSpPr>
          <p:cNvPr id="4" name="Segnaposto contenuto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it-IT" smtClean="0"/>
              <a:t>Fare clic per modificare stili del testo dello schema</a:t>
            </a:r>
          </a:p>
          <a:p>
            <a:pPr lvl="1"/>
            <a:r>
              <a:rPr lang="it-IT" smtClean="0"/>
              <a:t>Secondo livello</a:t>
            </a:r>
          </a:p>
          <a:p>
            <a:pPr lvl="2"/>
            <a:r>
              <a:rPr lang="it-IT" smtClean="0"/>
              <a:t>Terzo livello</a:t>
            </a:r>
          </a:p>
          <a:p>
            <a:pPr lvl="3"/>
            <a:r>
              <a:rPr lang="it-IT" smtClean="0"/>
              <a:t>Quarto livello</a:t>
            </a:r>
          </a:p>
          <a:p>
            <a:pPr lvl="4"/>
            <a:r>
              <a:rPr lang="it-IT" smtClean="0"/>
              <a:t>Quinto livello</a:t>
            </a:r>
            <a:endParaRPr lang="it-IT"/>
          </a:p>
        </p:txBody>
      </p:sp>
      <p:sp>
        <p:nvSpPr>
          <p:cNvPr id="5" name="Segnaposto data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EA71D7F-8280-4F6C-9EF1-9081479D08E1}" type="datetimeFigureOut">
              <a:rPr lang="it-IT" smtClean="0"/>
              <a:pPr/>
              <a:t>20/06/2018</a:t>
            </a:fld>
            <a:endParaRPr lang="it-IT"/>
          </a:p>
        </p:txBody>
      </p:sp>
      <p:sp>
        <p:nvSpPr>
          <p:cNvPr id="6" name="Segnaposto piè di pagina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it-IT"/>
          </a:p>
        </p:txBody>
      </p:sp>
      <p:sp>
        <p:nvSpPr>
          <p:cNvPr id="7" name="Segnaposto numero diapositiva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86E61AD-60C9-41B2-91E6-4F00C882DA0B}" type="slidenum">
              <a:rPr lang="it-IT" smtClean="0"/>
              <a:pPr/>
              <a:t>‹N›</a:t>
            </a:fld>
            <a:endParaRPr lang="it-IT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nfront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olo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it-IT" smtClean="0"/>
              <a:t>Fare clic per modificare lo stile del titolo</a:t>
            </a:r>
            <a:endParaRPr lang="it-IT"/>
          </a:p>
        </p:txBody>
      </p:sp>
      <p:sp>
        <p:nvSpPr>
          <p:cNvPr id="3" name="Segnaposto testo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it-IT" smtClean="0"/>
              <a:t>Fare clic per modificare stili del testo dello schema</a:t>
            </a:r>
          </a:p>
        </p:txBody>
      </p:sp>
      <p:sp>
        <p:nvSpPr>
          <p:cNvPr id="4" name="Segnaposto contenuto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it-IT" smtClean="0"/>
              <a:t>Fare clic per modificare stili del testo dello schema</a:t>
            </a:r>
          </a:p>
          <a:p>
            <a:pPr lvl="1"/>
            <a:r>
              <a:rPr lang="it-IT" smtClean="0"/>
              <a:t>Secondo livello</a:t>
            </a:r>
          </a:p>
          <a:p>
            <a:pPr lvl="2"/>
            <a:r>
              <a:rPr lang="it-IT" smtClean="0"/>
              <a:t>Terzo livello</a:t>
            </a:r>
          </a:p>
          <a:p>
            <a:pPr lvl="3"/>
            <a:r>
              <a:rPr lang="it-IT" smtClean="0"/>
              <a:t>Quarto livello</a:t>
            </a:r>
          </a:p>
          <a:p>
            <a:pPr lvl="4"/>
            <a:r>
              <a:rPr lang="it-IT" smtClean="0"/>
              <a:t>Quinto livello</a:t>
            </a:r>
            <a:endParaRPr lang="it-IT"/>
          </a:p>
        </p:txBody>
      </p:sp>
      <p:sp>
        <p:nvSpPr>
          <p:cNvPr id="5" name="Segnaposto testo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it-IT" smtClean="0"/>
              <a:t>Fare clic per modificare stili del testo dello schema</a:t>
            </a:r>
          </a:p>
        </p:txBody>
      </p:sp>
      <p:sp>
        <p:nvSpPr>
          <p:cNvPr id="6" name="Segnaposto contenuto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it-IT" smtClean="0"/>
              <a:t>Fare clic per modificare stili del testo dello schema</a:t>
            </a:r>
          </a:p>
          <a:p>
            <a:pPr lvl="1"/>
            <a:r>
              <a:rPr lang="it-IT" smtClean="0"/>
              <a:t>Secondo livello</a:t>
            </a:r>
          </a:p>
          <a:p>
            <a:pPr lvl="2"/>
            <a:r>
              <a:rPr lang="it-IT" smtClean="0"/>
              <a:t>Terzo livello</a:t>
            </a:r>
          </a:p>
          <a:p>
            <a:pPr lvl="3"/>
            <a:r>
              <a:rPr lang="it-IT" smtClean="0"/>
              <a:t>Quarto livello</a:t>
            </a:r>
          </a:p>
          <a:p>
            <a:pPr lvl="4"/>
            <a:r>
              <a:rPr lang="it-IT" smtClean="0"/>
              <a:t>Quinto livello</a:t>
            </a:r>
            <a:endParaRPr lang="it-IT"/>
          </a:p>
        </p:txBody>
      </p:sp>
      <p:sp>
        <p:nvSpPr>
          <p:cNvPr id="7" name="Segnaposto data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EA71D7F-8280-4F6C-9EF1-9081479D08E1}" type="datetimeFigureOut">
              <a:rPr lang="it-IT" smtClean="0"/>
              <a:pPr/>
              <a:t>20/06/2018</a:t>
            </a:fld>
            <a:endParaRPr lang="it-IT"/>
          </a:p>
        </p:txBody>
      </p:sp>
      <p:sp>
        <p:nvSpPr>
          <p:cNvPr id="8" name="Segnaposto piè di pagina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it-IT"/>
          </a:p>
        </p:txBody>
      </p:sp>
      <p:sp>
        <p:nvSpPr>
          <p:cNvPr id="9" name="Segnaposto numero diapositiva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86E61AD-60C9-41B2-91E6-4F00C882DA0B}" type="slidenum">
              <a:rPr lang="it-IT" smtClean="0"/>
              <a:pPr/>
              <a:t>‹N›</a:t>
            </a:fld>
            <a:endParaRPr lang="it-IT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Solo titol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olo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it-IT" smtClean="0"/>
              <a:t>Fare clic per modificare lo stile del titolo</a:t>
            </a:r>
            <a:endParaRPr lang="it-IT"/>
          </a:p>
        </p:txBody>
      </p:sp>
      <p:sp>
        <p:nvSpPr>
          <p:cNvPr id="3" name="Segnaposto data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EA71D7F-8280-4F6C-9EF1-9081479D08E1}" type="datetimeFigureOut">
              <a:rPr lang="it-IT" smtClean="0"/>
              <a:pPr/>
              <a:t>20/06/2018</a:t>
            </a:fld>
            <a:endParaRPr lang="it-IT"/>
          </a:p>
        </p:txBody>
      </p:sp>
      <p:sp>
        <p:nvSpPr>
          <p:cNvPr id="4" name="Segnaposto piè di pagina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it-IT"/>
          </a:p>
        </p:txBody>
      </p:sp>
      <p:sp>
        <p:nvSpPr>
          <p:cNvPr id="5" name="Segnaposto numero diapositiva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86E61AD-60C9-41B2-91E6-4F00C882DA0B}" type="slidenum">
              <a:rPr lang="it-IT" smtClean="0"/>
              <a:pPr/>
              <a:t>‹N›</a:t>
            </a:fld>
            <a:endParaRPr lang="it-IT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Vuota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egnaposto data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EA71D7F-8280-4F6C-9EF1-9081479D08E1}" type="datetimeFigureOut">
              <a:rPr lang="it-IT" smtClean="0"/>
              <a:pPr/>
              <a:t>20/06/2018</a:t>
            </a:fld>
            <a:endParaRPr lang="it-IT"/>
          </a:p>
        </p:txBody>
      </p:sp>
      <p:sp>
        <p:nvSpPr>
          <p:cNvPr id="3" name="Segnaposto piè di pagina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it-IT"/>
          </a:p>
        </p:txBody>
      </p:sp>
      <p:sp>
        <p:nvSpPr>
          <p:cNvPr id="4" name="Segnaposto numero diapositiva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86E61AD-60C9-41B2-91E6-4F00C882DA0B}" type="slidenum">
              <a:rPr lang="it-IT" smtClean="0"/>
              <a:pPr/>
              <a:t>‹N›</a:t>
            </a:fld>
            <a:endParaRPr lang="it-IT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uto con didascalia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olo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it-IT" smtClean="0"/>
              <a:t>Fare clic per modificare lo stile del titolo</a:t>
            </a:r>
            <a:endParaRPr lang="it-IT"/>
          </a:p>
        </p:txBody>
      </p:sp>
      <p:sp>
        <p:nvSpPr>
          <p:cNvPr id="3" name="Segnaposto contenuto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it-IT" smtClean="0"/>
              <a:t>Fare clic per modificare stili del testo dello schema</a:t>
            </a:r>
          </a:p>
          <a:p>
            <a:pPr lvl="1"/>
            <a:r>
              <a:rPr lang="it-IT" smtClean="0"/>
              <a:t>Secondo livello</a:t>
            </a:r>
          </a:p>
          <a:p>
            <a:pPr lvl="2"/>
            <a:r>
              <a:rPr lang="it-IT" smtClean="0"/>
              <a:t>Terzo livello</a:t>
            </a:r>
          </a:p>
          <a:p>
            <a:pPr lvl="3"/>
            <a:r>
              <a:rPr lang="it-IT" smtClean="0"/>
              <a:t>Quarto livello</a:t>
            </a:r>
          </a:p>
          <a:p>
            <a:pPr lvl="4"/>
            <a:r>
              <a:rPr lang="it-IT" smtClean="0"/>
              <a:t>Quinto livello</a:t>
            </a:r>
            <a:endParaRPr lang="it-IT"/>
          </a:p>
        </p:txBody>
      </p:sp>
      <p:sp>
        <p:nvSpPr>
          <p:cNvPr id="4" name="Segnaposto testo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it-IT" smtClean="0"/>
              <a:t>Fare clic per modificare stili del testo dello schema</a:t>
            </a:r>
          </a:p>
        </p:txBody>
      </p:sp>
      <p:sp>
        <p:nvSpPr>
          <p:cNvPr id="5" name="Segnaposto data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EA71D7F-8280-4F6C-9EF1-9081479D08E1}" type="datetimeFigureOut">
              <a:rPr lang="it-IT" smtClean="0"/>
              <a:pPr/>
              <a:t>20/06/2018</a:t>
            </a:fld>
            <a:endParaRPr lang="it-IT"/>
          </a:p>
        </p:txBody>
      </p:sp>
      <p:sp>
        <p:nvSpPr>
          <p:cNvPr id="6" name="Segnaposto piè di pagina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it-IT"/>
          </a:p>
        </p:txBody>
      </p:sp>
      <p:sp>
        <p:nvSpPr>
          <p:cNvPr id="7" name="Segnaposto numero diapositiva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86E61AD-60C9-41B2-91E6-4F00C882DA0B}" type="slidenum">
              <a:rPr lang="it-IT" smtClean="0"/>
              <a:pPr/>
              <a:t>‹N›</a:t>
            </a:fld>
            <a:endParaRPr lang="it-IT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Immagine con didascalia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olo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it-IT" smtClean="0"/>
              <a:t>Fare clic per modificare lo stile del titolo</a:t>
            </a:r>
            <a:endParaRPr lang="it-IT"/>
          </a:p>
        </p:txBody>
      </p:sp>
      <p:sp>
        <p:nvSpPr>
          <p:cNvPr id="3" name="Segnaposto immagine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it-IT"/>
          </a:p>
        </p:txBody>
      </p:sp>
      <p:sp>
        <p:nvSpPr>
          <p:cNvPr id="4" name="Segnaposto testo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it-IT" smtClean="0"/>
              <a:t>Fare clic per modificare stili del testo dello schema</a:t>
            </a:r>
          </a:p>
        </p:txBody>
      </p:sp>
      <p:sp>
        <p:nvSpPr>
          <p:cNvPr id="5" name="Segnaposto data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EA71D7F-8280-4F6C-9EF1-9081479D08E1}" type="datetimeFigureOut">
              <a:rPr lang="it-IT" smtClean="0"/>
              <a:pPr/>
              <a:t>20/06/2018</a:t>
            </a:fld>
            <a:endParaRPr lang="it-IT"/>
          </a:p>
        </p:txBody>
      </p:sp>
      <p:sp>
        <p:nvSpPr>
          <p:cNvPr id="6" name="Segnaposto piè di pagina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it-IT"/>
          </a:p>
        </p:txBody>
      </p:sp>
      <p:sp>
        <p:nvSpPr>
          <p:cNvPr id="7" name="Segnaposto numero diapositiva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86E61AD-60C9-41B2-91E6-4F00C882DA0B}" type="slidenum">
              <a:rPr lang="it-IT" smtClean="0"/>
              <a:pPr/>
              <a:t>‹N›</a:t>
            </a:fld>
            <a:endParaRPr lang="it-IT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olo e testo vertical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olo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it-IT" smtClean="0"/>
              <a:t>Fare clic per modificare lo stile del titolo</a:t>
            </a:r>
            <a:endParaRPr lang="it-IT"/>
          </a:p>
        </p:txBody>
      </p:sp>
      <p:sp>
        <p:nvSpPr>
          <p:cNvPr id="3" name="Segnaposto testo verticale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it-IT" smtClean="0"/>
              <a:t>Fare clic per modificare stili del testo dello schema</a:t>
            </a:r>
          </a:p>
          <a:p>
            <a:pPr lvl="1"/>
            <a:r>
              <a:rPr lang="it-IT" smtClean="0"/>
              <a:t>Secondo livello</a:t>
            </a:r>
          </a:p>
          <a:p>
            <a:pPr lvl="2"/>
            <a:r>
              <a:rPr lang="it-IT" smtClean="0"/>
              <a:t>Terzo livello</a:t>
            </a:r>
          </a:p>
          <a:p>
            <a:pPr lvl="3"/>
            <a:r>
              <a:rPr lang="it-IT" smtClean="0"/>
              <a:t>Quarto livello</a:t>
            </a:r>
          </a:p>
          <a:p>
            <a:pPr lvl="4"/>
            <a:r>
              <a:rPr lang="it-IT" smtClean="0"/>
              <a:t>Quinto livello</a:t>
            </a:r>
            <a:endParaRPr lang="it-IT"/>
          </a:p>
        </p:txBody>
      </p:sp>
      <p:sp>
        <p:nvSpPr>
          <p:cNvPr id="4" name="Segnaposto data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EA71D7F-8280-4F6C-9EF1-9081479D08E1}" type="datetimeFigureOut">
              <a:rPr lang="it-IT" smtClean="0"/>
              <a:pPr/>
              <a:t>20/06/2018</a:t>
            </a:fld>
            <a:endParaRPr lang="it-IT"/>
          </a:p>
        </p:txBody>
      </p:sp>
      <p:sp>
        <p:nvSpPr>
          <p:cNvPr id="5" name="Segnaposto piè di pagina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it-IT"/>
          </a:p>
        </p:txBody>
      </p:sp>
      <p:sp>
        <p:nvSpPr>
          <p:cNvPr id="6" name="Segnaposto numero diapositiva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86E61AD-60C9-41B2-91E6-4F00C882DA0B}" type="slidenum">
              <a:rPr lang="it-IT" smtClean="0"/>
              <a:pPr/>
              <a:t>‹N›</a:t>
            </a:fld>
            <a:endParaRPr lang="it-IT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Titolo e testo vertical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olo verticale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it-IT" smtClean="0"/>
              <a:t>Fare clic per modificare lo stile del titolo</a:t>
            </a:r>
            <a:endParaRPr lang="it-IT"/>
          </a:p>
        </p:txBody>
      </p:sp>
      <p:sp>
        <p:nvSpPr>
          <p:cNvPr id="3" name="Segnaposto testo verticale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it-IT" smtClean="0"/>
              <a:t>Fare clic per modificare stili del testo dello schema</a:t>
            </a:r>
          </a:p>
          <a:p>
            <a:pPr lvl="1"/>
            <a:r>
              <a:rPr lang="it-IT" smtClean="0"/>
              <a:t>Secondo livello</a:t>
            </a:r>
          </a:p>
          <a:p>
            <a:pPr lvl="2"/>
            <a:r>
              <a:rPr lang="it-IT" smtClean="0"/>
              <a:t>Terzo livello</a:t>
            </a:r>
          </a:p>
          <a:p>
            <a:pPr lvl="3"/>
            <a:r>
              <a:rPr lang="it-IT" smtClean="0"/>
              <a:t>Quarto livello</a:t>
            </a:r>
          </a:p>
          <a:p>
            <a:pPr lvl="4"/>
            <a:r>
              <a:rPr lang="it-IT" smtClean="0"/>
              <a:t>Quinto livello</a:t>
            </a:r>
            <a:endParaRPr lang="it-IT"/>
          </a:p>
        </p:txBody>
      </p:sp>
      <p:sp>
        <p:nvSpPr>
          <p:cNvPr id="4" name="Segnaposto data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EA71D7F-8280-4F6C-9EF1-9081479D08E1}" type="datetimeFigureOut">
              <a:rPr lang="it-IT" smtClean="0"/>
              <a:pPr/>
              <a:t>20/06/2018</a:t>
            </a:fld>
            <a:endParaRPr lang="it-IT"/>
          </a:p>
        </p:txBody>
      </p:sp>
      <p:sp>
        <p:nvSpPr>
          <p:cNvPr id="5" name="Segnaposto piè di pagina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it-IT"/>
          </a:p>
        </p:txBody>
      </p:sp>
      <p:sp>
        <p:nvSpPr>
          <p:cNvPr id="6" name="Segnaposto numero diapositiva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86E61AD-60C9-41B2-91E6-4F00C882DA0B}" type="slidenum">
              <a:rPr lang="it-IT" smtClean="0"/>
              <a:pPr/>
              <a:t>‹N›</a:t>
            </a:fld>
            <a:endParaRPr lang="it-IT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egnaposto titolo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it-IT" smtClean="0"/>
              <a:t>Fare clic per modificare lo stile del titolo</a:t>
            </a:r>
            <a:endParaRPr lang="it-IT"/>
          </a:p>
        </p:txBody>
      </p:sp>
      <p:sp>
        <p:nvSpPr>
          <p:cNvPr id="3" name="Segnaposto testo 2"/>
          <p:cNvSpPr>
            <a:spLocks noGrp="1"/>
          </p:cNvSpPr>
          <p:nvPr>
            <p:ph type="body" idx="1"/>
          </p:nvPr>
        </p:nvSpPr>
        <p:spPr>
          <a:xfrm>
            <a:off x="457200" y="1600200"/>
            <a:ext cx="8229600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it-IT" smtClean="0"/>
              <a:t>Fare clic per modificare stili del testo dello schema</a:t>
            </a:r>
          </a:p>
          <a:p>
            <a:pPr lvl="1"/>
            <a:r>
              <a:rPr lang="it-IT" smtClean="0"/>
              <a:t>Secondo livello</a:t>
            </a:r>
          </a:p>
          <a:p>
            <a:pPr lvl="2"/>
            <a:r>
              <a:rPr lang="it-IT" smtClean="0"/>
              <a:t>Terzo livello</a:t>
            </a:r>
          </a:p>
          <a:p>
            <a:pPr lvl="3"/>
            <a:r>
              <a:rPr lang="it-IT" smtClean="0"/>
              <a:t>Quarto livello</a:t>
            </a:r>
          </a:p>
          <a:p>
            <a:pPr lvl="4"/>
            <a:r>
              <a:rPr lang="it-IT" smtClean="0"/>
              <a:t>Quinto livello</a:t>
            </a:r>
            <a:endParaRPr lang="it-IT"/>
          </a:p>
        </p:txBody>
      </p:sp>
      <p:sp>
        <p:nvSpPr>
          <p:cNvPr id="4" name="Segnaposto data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0EA71D7F-8280-4F6C-9EF1-9081479D08E1}" type="datetimeFigureOut">
              <a:rPr lang="it-IT" smtClean="0"/>
              <a:pPr/>
              <a:t>20/06/2018</a:t>
            </a:fld>
            <a:endParaRPr lang="it-IT"/>
          </a:p>
        </p:txBody>
      </p:sp>
      <p:sp>
        <p:nvSpPr>
          <p:cNvPr id="5" name="Segnaposto piè di pagina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it-IT"/>
          </a:p>
        </p:txBody>
      </p:sp>
      <p:sp>
        <p:nvSpPr>
          <p:cNvPr id="6" name="Segnaposto numero diapositiva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286E61AD-60C9-41B2-91E6-4F00C882DA0B}" type="slidenum">
              <a:rPr lang="it-IT" smtClean="0"/>
              <a:pPr/>
              <a:t>‹N›</a:t>
            </a:fld>
            <a:endParaRPr lang="it-IT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ctr" defTabSz="914400" rtl="0" eaLnBrk="1" latinLnBrk="0" hangingPunct="1"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914400" rtl="0" eaLnBrk="1" latinLnBrk="0" hangingPunct="1">
        <a:spcBef>
          <a:spcPct val="20000"/>
        </a:spcBef>
        <a:buFont typeface="Arial" pitchFamily="34" charset="0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914400" rtl="0" eaLnBrk="1" latinLnBrk="0" hangingPunct="1">
        <a:spcBef>
          <a:spcPct val="20000"/>
        </a:spcBef>
        <a:buFont typeface="Arial" pitchFamily="34" charset="0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spcBef>
          <a:spcPct val="20000"/>
        </a:spcBef>
        <a:buFont typeface="Arial" pitchFamily="34" charset="0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spcBef>
          <a:spcPct val="20000"/>
        </a:spcBef>
        <a:buFont typeface="Arial" pitchFamily="34" charset="0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it-IT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2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gif"/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eg"/><Relationship Id="rId1" Type="http://schemas.openxmlformats.org/officeDocument/2006/relationships/slideLayout" Target="../slideLayouts/slideLayout7.xml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jpeg"/><Relationship Id="rId1" Type="http://schemas.openxmlformats.org/officeDocument/2006/relationships/slideLayout" Target="../slideLayouts/slideLayout7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jpeg"/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image" Target="../media/image6.jpeg"/><Relationship Id="rId1" Type="http://schemas.openxmlformats.org/officeDocument/2006/relationships/slideLayout" Target="../slideLayouts/slideLayout7.xml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jpeg"/><Relationship Id="rId1" Type="http://schemas.openxmlformats.org/officeDocument/2006/relationships/slideLayout" Target="../slideLayouts/slideLayout7.xml"/></Relationships>
</file>

<file path=ppt/slides/_rels/slide8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jpeg"/><Relationship Id="rId1" Type="http://schemas.openxmlformats.org/officeDocument/2006/relationships/slideLayout" Target="../slideLayouts/slideLayout7.xml"/></Relationships>
</file>

<file path=ppt/slides/_rels/slide9.xml.rels><?xml version="1.0" encoding="UTF-8" standalone="yes"?>
<Relationships xmlns="http://schemas.openxmlformats.org/package/2006/relationships"><Relationship Id="rId2" Type="http://schemas.openxmlformats.org/officeDocument/2006/relationships/image" Target="../media/image9.jpeg"/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2" Type="http://schemas.openxmlformats.org/officeDocument/2006/relationships/image" Target="../media/image10.jpeg"/><Relationship Id="rId1" Type="http://schemas.openxmlformats.org/officeDocument/2006/relationships/slideLayout" Target="../slideLayouts/slideLayout7.xml"/></Relationships>
</file>

<file path=ppt/slides/_rels/slide1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1.jpeg"/><Relationship Id="rId1" Type="http://schemas.openxmlformats.org/officeDocument/2006/relationships/slideLayout" Target="../slideLayouts/slideLayout2.xml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13.jpeg"/><Relationship Id="rId2" Type="http://schemas.openxmlformats.org/officeDocument/2006/relationships/image" Target="../media/image12.jpeg"/><Relationship Id="rId1" Type="http://schemas.openxmlformats.org/officeDocument/2006/relationships/slideLayout" Target="../slideLayouts/slideLayout4.xml"/></Relationships>
</file>

<file path=ppt/slides/_rels/slide13.xml.rels><?xml version="1.0" encoding="UTF-8" standalone="yes"?>
<Relationships xmlns="http://schemas.openxmlformats.org/package/2006/relationships"><Relationship Id="rId2" Type="http://schemas.openxmlformats.org/officeDocument/2006/relationships/image" Target="../media/image14.jpeg"/><Relationship Id="rId1" Type="http://schemas.openxmlformats.org/officeDocument/2006/relationships/slideLayout" Target="../slideLayouts/slideLayout7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olo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it-IT" dirty="0" smtClean="0"/>
              <a:t>Fattoria di Bacchereto</a:t>
            </a:r>
            <a:endParaRPr lang="it-IT" dirty="0"/>
          </a:p>
        </p:txBody>
      </p:sp>
      <p:pic>
        <p:nvPicPr>
          <p:cNvPr id="5" name="Segnaposto contenuto 4" descr="bacchereto4154 D net2c.jpg"/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1193408" y="1600200"/>
            <a:ext cx="6757183" cy="4525963"/>
          </a:xfrm>
        </p:spPr>
      </p:pic>
    </p:spTree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olo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it-IT" dirty="0" smtClean="0"/>
              <a:t>Nel cuore della Toscana</a:t>
            </a:r>
            <a:br>
              <a:rPr lang="it-IT" dirty="0" smtClean="0"/>
            </a:br>
            <a:r>
              <a:rPr lang="it-IT" sz="1800" dirty="0" smtClean="0"/>
              <a:t>25 </a:t>
            </a:r>
            <a:r>
              <a:rPr lang="it-IT" sz="1800" dirty="0" err="1" smtClean="0"/>
              <a:t>km.from</a:t>
            </a:r>
            <a:r>
              <a:rPr lang="it-IT" sz="1800" dirty="0" smtClean="0"/>
              <a:t> </a:t>
            </a:r>
            <a:r>
              <a:rPr lang="it-IT" sz="1800" dirty="0" err="1" smtClean="0"/>
              <a:t>Florence</a:t>
            </a:r>
            <a:r>
              <a:rPr lang="it-IT" sz="1800" dirty="0" smtClean="0"/>
              <a:t>, 15 </a:t>
            </a:r>
            <a:r>
              <a:rPr lang="it-IT" sz="1800" dirty="0" err="1" smtClean="0"/>
              <a:t>km.from</a:t>
            </a:r>
            <a:r>
              <a:rPr lang="it-IT" sz="1800" dirty="0" smtClean="0"/>
              <a:t> Prato, 18 </a:t>
            </a:r>
            <a:r>
              <a:rPr lang="it-IT" sz="1800" dirty="0" err="1" smtClean="0"/>
              <a:t>km.from</a:t>
            </a:r>
            <a:r>
              <a:rPr lang="it-IT" sz="1800" dirty="0" smtClean="0"/>
              <a:t> Pistoia</a:t>
            </a:r>
            <a:endParaRPr lang="it-IT" dirty="0"/>
          </a:p>
        </p:txBody>
      </p:sp>
      <p:pic>
        <p:nvPicPr>
          <p:cNvPr id="4" name="Segnaposto contenuto 3" descr="Toscana Mappa Cartina della Citta"/>
          <p:cNvPicPr>
            <a:picLocks noGrp="1"/>
          </p:cNvPicPr>
          <p:nvPr>
            <p:ph idx="1"/>
          </p:nvPr>
        </p:nvPicPr>
        <p:blipFill>
          <a:blip r:embed="rId2"/>
          <a:srcRect/>
          <a:stretch>
            <a:fillRect/>
          </a:stretch>
        </p:blipFill>
        <p:spPr bwMode="auto">
          <a:xfrm>
            <a:off x="2000232" y="1643050"/>
            <a:ext cx="4267218" cy="4572031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1506" name="Picture 2" descr="C:\Users\Paolo\Desktop\IMMAGINI\bacchereto4189 D net2c.jpg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519113" y="714375"/>
            <a:ext cx="8105775" cy="5429250"/>
          </a:xfrm>
          <a:prstGeom prst="rect">
            <a:avLst/>
          </a:prstGeom>
          <a:noFill/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Immagine 2" descr="11146255_974574075887030_2446944567384937775_n.jpg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795337"/>
            <a:ext cx="9144000" cy="5267325"/>
          </a:xfrm>
          <a:prstGeom prst="rect">
            <a:avLst/>
          </a:prstGeom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olo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it-IT" dirty="0" smtClean="0"/>
              <a:t>La Cantina</a:t>
            </a:r>
            <a:endParaRPr lang="it-IT" dirty="0"/>
          </a:p>
        </p:txBody>
      </p:sp>
      <p:pic>
        <p:nvPicPr>
          <p:cNvPr id="1026" name="Picture 2" descr="C:\Users\Paolo\Desktop\IMMAGINI\10676362_776870529021102_2529800801235072452_n.jpg"/>
          <p:cNvPicPr>
            <a:picLocks noGrp="1" noChangeAspect="1" noChangeArrowheads="1"/>
          </p:cNvPicPr>
          <p:nvPr>
            <p:ph idx="1"/>
          </p:nvPr>
        </p:nvPicPr>
        <p:blipFill>
          <a:blip r:embed="rId2"/>
          <a:srcRect/>
          <a:stretch>
            <a:fillRect/>
          </a:stretch>
        </p:blipFill>
        <p:spPr bwMode="auto">
          <a:xfrm>
            <a:off x="1142976" y="1500174"/>
            <a:ext cx="6529414" cy="4853415"/>
          </a:xfrm>
          <a:prstGeom prst="rect">
            <a:avLst/>
          </a:prstGeom>
          <a:noFill/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26" name="Picture 2" descr="C:\Users\Paolo\Documents\qui-photos (c) Golard Thierry for Fattoria di Bacchereto\bacchereto3355 C net2c.jpg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519113" y="714375"/>
            <a:ext cx="8105775" cy="5429250"/>
          </a:xfrm>
          <a:prstGeom prst="rect">
            <a:avLst/>
          </a:prstGeom>
          <a:noFill/>
        </p:spPr>
      </p:pic>
    </p:spTree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Immagine 2" descr="_Z7A9786-web.jpg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379511"/>
            <a:ext cx="9144000" cy="6098977"/>
          </a:xfrm>
          <a:prstGeom prst="rect">
            <a:avLst/>
          </a:prstGeom>
        </p:spPr>
      </p:pic>
    </p:spTree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Immagine 4" descr="199_13.JPG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2863850" y="876300"/>
            <a:ext cx="3416300" cy="5105400"/>
          </a:xfrm>
          <a:prstGeom prst="rect">
            <a:avLst/>
          </a:prstGeom>
        </p:spPr>
      </p:pic>
    </p:spTree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olo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it-IT" dirty="0" smtClean="0"/>
              <a:t>OLIO EXTRAVERGINE </a:t>
            </a:r>
            <a:r>
              <a:rPr lang="it-IT" dirty="0" err="1" smtClean="0"/>
              <a:t>DI</a:t>
            </a:r>
            <a:r>
              <a:rPr lang="it-IT" dirty="0" smtClean="0"/>
              <a:t> OLIVA</a:t>
            </a:r>
            <a:endParaRPr lang="it-IT" dirty="0"/>
          </a:p>
        </p:txBody>
      </p:sp>
      <p:pic>
        <p:nvPicPr>
          <p:cNvPr id="4" name="Segnaposto contenuto 3" descr="_CLA6586 come oggetto avanzato-1.jpg"/>
          <p:cNvPicPr>
            <a:picLocks noGrp="1" noChangeAspect="1"/>
          </p:cNvPicPr>
          <p:nvPr>
            <p:ph idx="1"/>
          </p:nvPr>
        </p:nvPicPr>
        <p:blipFill>
          <a:blip r:embed="rId2" cstate="print"/>
          <a:stretch>
            <a:fillRect/>
          </a:stretch>
        </p:blipFill>
        <p:spPr>
          <a:xfrm>
            <a:off x="1273481" y="1600200"/>
            <a:ext cx="6597038" cy="4525963"/>
          </a:xfrm>
        </p:spPr>
      </p:pic>
    </p:spTree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Immagine 1" descr="14192796_1202177983178077_6921191290566467687_n.jpg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143000" y="857250"/>
            <a:ext cx="6858000" cy="5143500"/>
          </a:xfrm>
          <a:prstGeom prst="rect">
            <a:avLst/>
          </a:prstGeom>
        </p:spPr>
      </p:pic>
    </p:spTree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olo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it-IT" dirty="0" smtClean="0"/>
              <a:t>AGRITURISMO</a:t>
            </a:r>
            <a:endParaRPr lang="it-IT" dirty="0"/>
          </a:p>
        </p:txBody>
      </p:sp>
      <p:pic>
        <p:nvPicPr>
          <p:cNvPr id="4" name="Segnaposto contenuto 3" descr="29074_116844488357046_3809780_n.jpg"/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1554691" y="1600200"/>
            <a:ext cx="6034617" cy="4525963"/>
          </a:xfrm>
        </p:spPr>
      </p:pic>
    </p:spTree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olo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it-IT" dirty="0" smtClean="0"/>
              <a:t>Wine </a:t>
            </a:r>
            <a:r>
              <a:rPr lang="it-IT" dirty="0" err="1" smtClean="0"/>
              <a:t>tours</a:t>
            </a:r>
            <a:endParaRPr lang="it-IT" dirty="0"/>
          </a:p>
        </p:txBody>
      </p:sp>
      <p:pic>
        <p:nvPicPr>
          <p:cNvPr id="2050" name="Picture 2" descr="C:\Users\Paolo\Desktop\IMMAGINI\Alberto e Paola Degust .jpg"/>
          <p:cNvPicPr>
            <a:picLocks noGrp="1" noChangeAspect="1" noChangeArrowheads="1"/>
          </p:cNvPicPr>
          <p:nvPr>
            <p:ph sz="half" idx="1"/>
          </p:nvPr>
        </p:nvPicPr>
        <p:blipFill>
          <a:blip r:embed="rId2"/>
          <a:srcRect/>
          <a:stretch>
            <a:fillRect/>
          </a:stretch>
        </p:blipFill>
        <p:spPr bwMode="auto">
          <a:xfrm>
            <a:off x="357158" y="1214421"/>
            <a:ext cx="4071966" cy="3053975"/>
          </a:xfrm>
          <a:prstGeom prst="rect">
            <a:avLst/>
          </a:prstGeom>
          <a:noFill/>
        </p:spPr>
      </p:pic>
      <p:pic>
        <p:nvPicPr>
          <p:cNvPr id="2051" name="Picture 3" descr="C:\Users\Paolo\Desktop\IMMAGINI\DSCN5546.JPG"/>
          <p:cNvPicPr>
            <a:picLocks noGrp="1" noChangeAspect="1" noChangeArrowheads="1"/>
          </p:cNvPicPr>
          <p:nvPr>
            <p:ph sz="half" idx="2"/>
          </p:nvPr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4465085" y="2643182"/>
            <a:ext cx="4678915" cy="3509186"/>
          </a:xfrm>
          <a:prstGeom prst="rect">
            <a:avLst/>
          </a:prstGeom>
          <a:noFill/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Immagine 1" descr="871-873v2-web.jpg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2284884" y="0"/>
            <a:ext cx="4574232" cy="6858000"/>
          </a:xfrm>
          <a:prstGeom prst="rect">
            <a:avLst/>
          </a:prstGeom>
        </p:spPr>
      </p:pic>
    </p:spTree>
  </p:cSld>
  <p:clrMapOvr>
    <a:masterClrMapping/>
  </p:clrMapOvr>
</p:sld>
</file>

<file path=ppt/theme/theme1.xml><?xml version="1.0" encoding="utf-8"?>
<a:theme xmlns:a="http://schemas.openxmlformats.org/drawingml/2006/main" name="Tema di Offic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 name="Tema di Offic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290</TotalTime>
  <Words>16</Words>
  <Application>Microsoft Office PowerPoint</Application>
  <PresentationFormat>Presentazione su schermo (4:3)</PresentationFormat>
  <Paragraphs>6</Paragraphs>
  <Slides>13</Slides>
  <Notes>0</Notes>
  <HiddenSlides>0</HiddenSlides>
  <MMClips>0</MMClips>
  <ScaleCrop>false</ScaleCrop>
  <HeadingPairs>
    <vt:vector size="4" baseType="variant">
      <vt:variant>
        <vt:lpstr>Tema</vt:lpstr>
      </vt:variant>
      <vt:variant>
        <vt:i4>1</vt:i4>
      </vt:variant>
      <vt:variant>
        <vt:lpstr>Titoli diapositive</vt:lpstr>
      </vt:variant>
      <vt:variant>
        <vt:i4>13</vt:i4>
      </vt:variant>
    </vt:vector>
  </HeadingPairs>
  <TitlesOfParts>
    <vt:vector size="14" baseType="lpstr">
      <vt:lpstr>Tema di Office</vt:lpstr>
      <vt:lpstr>Fattoria di Bacchereto</vt:lpstr>
      <vt:lpstr>Nel cuore della Toscana 25 km.from Florence, 15 km.from Prato, 18 km.from Pistoia</vt:lpstr>
      <vt:lpstr>Diapositiva 3</vt:lpstr>
      <vt:lpstr>Diapositiva 4</vt:lpstr>
      <vt:lpstr>La Cantina</vt:lpstr>
      <vt:lpstr>Diapositiva 6</vt:lpstr>
      <vt:lpstr>Diapositiva 7</vt:lpstr>
      <vt:lpstr>Diapositiva 8</vt:lpstr>
      <vt:lpstr>OLIO EXTRAVERGINE DI OLIVA</vt:lpstr>
      <vt:lpstr>Diapositiva 10</vt:lpstr>
      <vt:lpstr>AGRITURISMO</vt:lpstr>
      <vt:lpstr>Wine tours</vt:lpstr>
      <vt:lpstr>Diapositiva 13</vt:lpstr>
    </vt:vector>
  </TitlesOfParts>
  <LinksUpToDate>false</LinksUpToDate>
  <SharedDoc>false</SharedDoc>
  <HyperlinksChanged>false</HyperlinksChanged>
  <AppVersion>12.0000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Diapositiva 1</dc:title>
  <dc:creator>Paolo</dc:creator>
  <cp:lastModifiedBy>Paolo</cp:lastModifiedBy>
  <cp:revision>40</cp:revision>
  <dcterms:created xsi:type="dcterms:W3CDTF">2017-04-17T06:18:22Z</dcterms:created>
  <dcterms:modified xsi:type="dcterms:W3CDTF">2018-06-20T10:22:31Z</dcterms:modified>
</cp:coreProperties>
</file>